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153" autoAdjust="0"/>
  </p:normalViewPr>
  <p:slideViewPr>
    <p:cSldViewPr snapToGrid="0">
      <p:cViewPr varScale="1">
        <p:scale>
          <a:sx n="151" d="100"/>
          <a:sy n="151" d="100"/>
        </p:scale>
        <p:origin x="214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72E40-4D91-47A9-A92D-90B2C98E8088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2A980-AE4E-4365-841E-0181FA2838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60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KS3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2A980-AE4E-4365-841E-0181FA28387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30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KS4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2A980-AE4E-4365-841E-0181FA28387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9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35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76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414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16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25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80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6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83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0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3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74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6720-5505-40E2-8DF0-FDFB450E9F5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A6E65-A3B2-4147-8CD7-270BBEB0F5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15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88640"/>
            <a:ext cx="3960440" cy="64087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 smtClean="0">
                <a:latin typeface="Comic Sans MS" panose="030F0702030302020204" pitchFamily="66" charset="0"/>
              </a:rPr>
              <a:t>Year:</a:t>
            </a:r>
            <a:endParaRPr lang="en-GB" sz="1600" u="sng" dirty="0" smtClean="0">
              <a:latin typeface="Comic Sans MS" panose="030F0702030302020204" pitchFamily="66" charset="0"/>
            </a:endParaRPr>
          </a:p>
          <a:p>
            <a:endParaRPr lang="en-GB" sz="1600" u="sng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My </a:t>
            </a:r>
            <a:r>
              <a:rPr lang="en-GB" sz="1200" dirty="0">
                <a:latin typeface="Comic Sans MS" panose="030F0702030302020204" pitchFamily="66" charset="0"/>
              </a:rPr>
              <a:t>threshold is: </a:t>
            </a:r>
            <a:r>
              <a:rPr lang="en-GB" sz="1200" dirty="0" smtClean="0">
                <a:latin typeface="Comic Sans MS" panose="030F0702030302020204" pitchFamily="66" charset="0"/>
              </a:rPr>
              <a:t>________________</a:t>
            </a:r>
          </a:p>
          <a:p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694241"/>
              </p:ext>
            </p:extLst>
          </p:nvPr>
        </p:nvGraphicFramePr>
        <p:xfrm>
          <a:off x="251520" y="1860461"/>
          <a:ext cx="3960443" cy="4706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23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+mn-ea"/>
                        </a:rPr>
                        <a:t>Result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62245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1160156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716368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7417033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77721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14334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7016659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716016" y="188640"/>
            <a:ext cx="3960440" cy="64087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 smtClean="0">
                <a:latin typeface="Comic Sans MS" panose="030F0702030302020204" pitchFamily="66" charset="0"/>
              </a:rPr>
              <a:t>Year:</a:t>
            </a:r>
            <a:endParaRPr lang="en-GB" sz="1600" u="sng" dirty="0" smtClean="0">
              <a:latin typeface="Comic Sans MS" panose="030F0702030302020204" pitchFamily="66" charset="0"/>
            </a:endParaRPr>
          </a:p>
          <a:p>
            <a:endParaRPr lang="en-GB" sz="1600" u="sng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My </a:t>
            </a:r>
            <a:r>
              <a:rPr lang="en-GB" sz="1200" dirty="0">
                <a:latin typeface="Comic Sans MS" panose="030F0702030302020204" pitchFamily="66" charset="0"/>
              </a:rPr>
              <a:t>threshold is: ________________</a:t>
            </a:r>
          </a:p>
          <a:p>
            <a:r>
              <a:rPr lang="en-GB" sz="1200" dirty="0" smtClean="0">
                <a:latin typeface="Comic Sans MS" panose="030F0702030302020204" pitchFamily="66" charset="0"/>
              </a:rPr>
              <a:t> </a:t>
            </a:r>
            <a:endParaRPr lang="en-GB" sz="2000" dirty="0">
              <a:latin typeface="Comic Sans MS" panose="030F0702030302020204" pitchFamily="66" charset="0"/>
            </a:endParaRPr>
          </a:p>
          <a:p>
            <a:endParaRPr lang="en-GB" sz="1600" u="sng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2197290" y="258073"/>
            <a:ext cx="2014669" cy="4356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6539553" y="241433"/>
            <a:ext cx="2014669" cy="43560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77490"/>
              </p:ext>
            </p:extLst>
          </p:nvPr>
        </p:nvGraphicFramePr>
        <p:xfrm>
          <a:off x="4716016" y="1860460"/>
          <a:ext cx="3960443" cy="4706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232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Topic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  <a:latin typeface="Comic Sans MS" panose="030F0702030302020204" pitchFamily="66" charset="0"/>
                          <a:ea typeface="+mn-ea"/>
                        </a:rPr>
                        <a:t>Result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62245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1160156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716368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7417033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0777210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143342"/>
                  </a:ext>
                </a:extLst>
              </a:tr>
              <a:tr h="4279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7016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91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188640"/>
            <a:ext cx="3960440" cy="65527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>
                <a:latin typeface="Comic Sans MS" panose="030F0702030302020204" pitchFamily="66" charset="0"/>
              </a:rPr>
              <a:t>GCSE</a:t>
            </a:r>
          </a:p>
          <a:p>
            <a:endParaRPr lang="en-GB" sz="1600" u="sng" dirty="0"/>
          </a:p>
          <a:p>
            <a:r>
              <a:rPr lang="en-GB" sz="1600" dirty="0">
                <a:latin typeface="Comic Sans MS" panose="030F0702030302020204" pitchFamily="66" charset="0"/>
              </a:rPr>
              <a:t>My target is: </a:t>
            </a:r>
            <a:r>
              <a:rPr lang="en-GB" sz="1600" dirty="0"/>
              <a:t>________________</a:t>
            </a:r>
          </a:p>
          <a:p>
            <a:endParaRPr lang="en-GB" sz="1600" dirty="0"/>
          </a:p>
          <a:p>
            <a:endParaRPr lang="en-GB" sz="1600" dirty="0"/>
          </a:p>
        </p:txBody>
      </p:sp>
      <p:sp>
        <p:nvSpPr>
          <p:cNvPr id="9" name="Rectangle 8"/>
          <p:cNvSpPr/>
          <p:nvPr/>
        </p:nvSpPr>
        <p:spPr>
          <a:xfrm>
            <a:off x="4716016" y="188640"/>
            <a:ext cx="3960440" cy="65527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u="sng" dirty="0">
                <a:latin typeface="Comic Sans MS" panose="030F0702030302020204" pitchFamily="66" charset="0"/>
              </a:rPr>
              <a:t>GCSE</a:t>
            </a:r>
          </a:p>
          <a:p>
            <a:endParaRPr lang="en-GB" sz="1600" u="sng" dirty="0"/>
          </a:p>
          <a:p>
            <a:r>
              <a:rPr lang="en-GB" sz="1600" dirty="0">
                <a:latin typeface="Comic Sans MS" panose="030F0702030302020204" pitchFamily="66" charset="0"/>
              </a:rPr>
              <a:t>My target is: </a:t>
            </a:r>
            <a:r>
              <a:rPr lang="en-GB" sz="1600" dirty="0"/>
              <a:t>________________</a:t>
            </a:r>
          </a:p>
          <a:p>
            <a:endParaRPr lang="en-GB" sz="1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382696"/>
              </p:ext>
            </p:extLst>
          </p:nvPr>
        </p:nvGraphicFramePr>
        <p:xfrm>
          <a:off x="431540" y="1138730"/>
          <a:ext cx="3600400" cy="51645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690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Times New Roman"/>
                          <a:cs typeface="Tahoma"/>
                        </a:rPr>
                        <a:t>Topic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Times New Roman"/>
                          <a:cs typeface="Tahoma"/>
                        </a:rPr>
                        <a:t>Result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59384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650836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598695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957552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Times New Roman"/>
                          <a:cs typeface="Tahoma"/>
                        </a:rPr>
                        <a:t>End of Year exam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289862"/>
              </p:ext>
            </p:extLst>
          </p:nvPr>
        </p:nvGraphicFramePr>
        <p:xfrm>
          <a:off x="4896036" y="1138730"/>
          <a:ext cx="3600400" cy="516457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690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0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Times New Roman"/>
                          <a:cs typeface="Tahoma"/>
                        </a:rPr>
                        <a:t>Topic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omic Sans MS" panose="030F0702030302020204" pitchFamily="66" charset="0"/>
                          <a:ea typeface="Times New Roman"/>
                          <a:cs typeface="Tahoma"/>
                        </a:rPr>
                        <a:t>Result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59384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6508365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5986950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9575521"/>
                  </a:ext>
                </a:extLst>
              </a:tr>
              <a:tr h="281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omic Sans MS" panose="030F0702030302020204" pitchFamily="66" charset="0"/>
                          <a:ea typeface="Times New Roman"/>
                          <a:cs typeface="Tahoma"/>
                        </a:rPr>
                        <a:t>End of Year exam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2197290" y="258073"/>
            <a:ext cx="2014669" cy="4356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4337" t="14319" r="58496" b="75233"/>
          <a:stretch/>
        </p:blipFill>
        <p:spPr>
          <a:xfrm>
            <a:off x="6661787" y="249056"/>
            <a:ext cx="2014669" cy="4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73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47</Words>
  <Application>Microsoft Office PowerPoint</Application>
  <PresentationFormat>On-screen Show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Tahoma</vt:lpstr>
      <vt:lpstr>Times New Roman</vt:lpstr>
      <vt:lpstr>Office Theme</vt:lpstr>
      <vt:lpstr>PowerPoint Presentation</vt:lpstr>
      <vt:lpstr>PowerPoint Presentation</vt:lpstr>
    </vt:vector>
  </TitlesOfParts>
  <Company>Tenbury High Ormiston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House</dc:creator>
  <cp:lastModifiedBy>Katrina Allen</cp:lastModifiedBy>
  <cp:revision>7</cp:revision>
  <dcterms:created xsi:type="dcterms:W3CDTF">2019-06-06T15:43:37Z</dcterms:created>
  <dcterms:modified xsi:type="dcterms:W3CDTF">2019-06-14T14:54:13Z</dcterms:modified>
</cp:coreProperties>
</file>