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9/10/2020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9/10/2020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9/10/2020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9/10/2020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9/10/2020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9/10/2020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9/10/2020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9/10/2020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CLT Without technology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10</a:t>
            </a:r>
            <a:r>
              <a:rPr lang="en-GB" baseline="30000" dirty="0" smtClean="0"/>
              <a:t>th</a:t>
            </a:r>
            <a:r>
              <a:rPr lang="en-GB" dirty="0" smtClean="0"/>
              <a:t> September 2020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792842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xplosion 2 3"/>
          <p:cNvSpPr/>
          <p:nvPr/>
        </p:nvSpPr>
        <p:spPr>
          <a:xfrm>
            <a:off x="1079863" y="278675"/>
            <a:ext cx="4450080" cy="3683725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2107474" y="1828149"/>
            <a:ext cx="21161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/>
              <a:t>Pros</a:t>
            </a:r>
            <a:endParaRPr lang="en-GB" sz="3200" dirty="0"/>
          </a:p>
        </p:txBody>
      </p:sp>
      <p:sp>
        <p:nvSpPr>
          <p:cNvPr id="6" name="Explosion 2 5"/>
          <p:cNvSpPr/>
          <p:nvPr/>
        </p:nvSpPr>
        <p:spPr>
          <a:xfrm>
            <a:off x="6701246" y="2834641"/>
            <a:ext cx="4450080" cy="3683725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7728857" y="4384115"/>
            <a:ext cx="21161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/>
              <a:t>Cons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9419078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Logistics</a:t>
            </a:r>
            <a:endParaRPr lang="en-GB" dirty="0"/>
          </a:p>
        </p:txBody>
      </p:sp>
      <p:sp>
        <p:nvSpPr>
          <p:cNvPr id="5" name="Explosion 2 4"/>
          <p:cNvSpPr/>
          <p:nvPr/>
        </p:nvSpPr>
        <p:spPr>
          <a:xfrm>
            <a:off x="1251678" y="1245326"/>
            <a:ext cx="4450080" cy="3683725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2279289" y="2794800"/>
            <a:ext cx="21161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/>
              <a:t>How?</a:t>
            </a:r>
            <a:endParaRPr lang="en-GB" sz="3200" dirty="0"/>
          </a:p>
        </p:txBody>
      </p:sp>
      <p:sp>
        <p:nvSpPr>
          <p:cNvPr id="7" name="Explosion 2 6"/>
          <p:cNvSpPr/>
          <p:nvPr/>
        </p:nvSpPr>
        <p:spPr>
          <a:xfrm>
            <a:off x="6914606" y="2978332"/>
            <a:ext cx="4450080" cy="3683725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7942217" y="4527806"/>
            <a:ext cx="21161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/>
              <a:t>When?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4049174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Maximise the signal to noise ratio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Signal is </a:t>
            </a:r>
            <a:r>
              <a:rPr lang="en-GB" dirty="0"/>
              <a:t>the message you want to communicate and the noise </a:t>
            </a:r>
            <a:r>
              <a:rPr lang="en-GB" dirty="0" smtClean="0"/>
              <a:t>is </a:t>
            </a:r>
            <a:r>
              <a:rPr lang="en-GB" dirty="0"/>
              <a:t>the extraneous information that detracts from learning. </a:t>
            </a:r>
            <a:endParaRPr lang="en-GB" dirty="0" smtClean="0"/>
          </a:p>
          <a:p>
            <a:r>
              <a:rPr lang="en-GB" dirty="0" smtClean="0"/>
              <a:t>By </a:t>
            </a:r>
            <a:r>
              <a:rPr lang="en-GB" dirty="0"/>
              <a:t>removing unnecessary complexity and distraction, you will remove some of the extraneous cognitive load.</a:t>
            </a:r>
          </a:p>
          <a:p>
            <a:r>
              <a:rPr lang="en-GB" dirty="0"/>
              <a:t>What elements become noise during learning? Anything that inadvertently complicates learning, such as poor instructions </a:t>
            </a:r>
            <a:r>
              <a:rPr lang="en-GB" dirty="0" smtClean="0"/>
              <a:t>or </a:t>
            </a:r>
            <a:r>
              <a:rPr lang="en-GB" dirty="0"/>
              <a:t>a visually cluttered layout. </a:t>
            </a: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85296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Create opportunities for collaboration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According </a:t>
            </a:r>
            <a:r>
              <a:rPr lang="en-GB" dirty="0"/>
              <a:t>to cognitive load theory, as the difficulty of the content increases, individual learning becomes less efficient when compared to learning with a group. </a:t>
            </a:r>
            <a:endParaRPr lang="en-GB" dirty="0" smtClean="0"/>
          </a:p>
          <a:p>
            <a:r>
              <a:rPr lang="en-GB" dirty="0" smtClean="0"/>
              <a:t>The </a:t>
            </a:r>
            <a:r>
              <a:rPr lang="en-GB" dirty="0"/>
              <a:t>idea is that under certain conditions, group learning divides the cognitive processing across several </a:t>
            </a:r>
            <a:r>
              <a:rPr lang="en-GB" dirty="0" smtClean="0"/>
              <a:t>individuals.</a:t>
            </a:r>
            <a:endParaRPr lang="en-GB" dirty="0"/>
          </a:p>
          <a:p>
            <a:r>
              <a:rPr lang="en-GB" dirty="0"/>
              <a:t>Recommendations for this strategy usually include providing a team assignment to a group of two to five people. </a:t>
            </a:r>
            <a:endParaRPr lang="en-GB" dirty="0" smtClean="0"/>
          </a:p>
          <a:p>
            <a:r>
              <a:rPr lang="en-GB" dirty="0" smtClean="0"/>
              <a:t>Types </a:t>
            </a:r>
            <a:r>
              <a:rPr lang="en-GB" dirty="0"/>
              <a:t>of assignments might include solving a difficult problem, generating a plan or developing a checklist. The assignment must include input from every individual and should involve interactions that promote discussion, challenging and </a:t>
            </a:r>
            <a:r>
              <a:rPr lang="en-GB" dirty="0" smtClean="0"/>
              <a:t>defence </a:t>
            </a:r>
            <a:r>
              <a:rPr lang="en-GB" dirty="0"/>
              <a:t>of ideas and reflection on the learning task.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786653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84366" y="139337"/>
            <a:ext cx="3997234" cy="197684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1297577" y="287383"/>
            <a:ext cx="38056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Aim:</a:t>
            </a:r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6561909" y="139337"/>
            <a:ext cx="3997234" cy="197684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6675120" y="287383"/>
            <a:ext cx="38056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Number of people:</a:t>
            </a:r>
            <a:endParaRPr lang="en-GB" dirty="0"/>
          </a:p>
        </p:txBody>
      </p:sp>
      <p:sp>
        <p:nvSpPr>
          <p:cNvPr id="8" name="Rectangle 7"/>
          <p:cNvSpPr/>
          <p:nvPr/>
        </p:nvSpPr>
        <p:spPr>
          <a:xfrm>
            <a:off x="2847702" y="2512423"/>
            <a:ext cx="6305006" cy="338328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2891245" y="2582092"/>
            <a:ext cx="38056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Plan:</a:t>
            </a:r>
            <a:endParaRPr lang="en-GB" dirty="0"/>
          </a:p>
        </p:txBody>
      </p:sp>
      <p:sp>
        <p:nvSpPr>
          <p:cNvPr id="10" name="Rectangle 9"/>
          <p:cNvSpPr/>
          <p:nvPr/>
        </p:nvSpPr>
        <p:spPr>
          <a:xfrm>
            <a:off x="957942" y="6082546"/>
            <a:ext cx="10720251" cy="5882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1071154" y="6230592"/>
            <a:ext cx="38056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smtClean="0"/>
              <a:t>Ideas To Reduce Extraneous Load: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19795662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0303FA3AB2E4C4E87077D96C9D268C5" ma:contentTypeVersion="0" ma:contentTypeDescription="Create a new document." ma:contentTypeScope="" ma:versionID="8b845e2a55af6d6f0d385dce23fbffd5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d413257cd9829394d17656a545d5fa4e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D2A444F-A274-44A1-93BE-6699594C80E3}"/>
</file>

<file path=customXml/itemProps2.xml><?xml version="1.0" encoding="utf-8"?>
<ds:datastoreItem xmlns:ds="http://schemas.openxmlformats.org/officeDocument/2006/customXml" ds:itemID="{555D762A-BEF7-4607-8DE4-B5A01E810766}"/>
</file>

<file path=customXml/itemProps3.xml><?xml version="1.0" encoding="utf-8"?>
<ds:datastoreItem xmlns:ds="http://schemas.openxmlformats.org/officeDocument/2006/customXml" ds:itemID="{6935AF5E-32C9-4258-8E52-A426ABCF89BC}"/>
</file>

<file path=docProps/app.xml><?xml version="1.0" encoding="utf-8"?>
<Properties xmlns="http://schemas.openxmlformats.org/officeDocument/2006/extended-properties" xmlns:vt="http://schemas.openxmlformats.org/officeDocument/2006/docPropsVTypes">
  <Template>Badge</Template>
  <TotalTime>8</TotalTime>
  <Words>210</Words>
  <Application>Microsoft Office PowerPoint</Application>
  <PresentationFormat>Widescreen</PresentationFormat>
  <Paragraphs>20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Gill Sans MT</vt:lpstr>
      <vt:lpstr>Impact</vt:lpstr>
      <vt:lpstr>Badge</vt:lpstr>
      <vt:lpstr>CLT Without technology</vt:lpstr>
      <vt:lpstr>PowerPoint Presentation</vt:lpstr>
      <vt:lpstr>Logistics</vt:lpstr>
      <vt:lpstr>Maximise the signal to noise ratio</vt:lpstr>
      <vt:lpstr>Create opportunities for collaboration </vt:lpstr>
      <vt:lpstr>PowerPoint Presentation</vt:lpstr>
    </vt:vector>
  </TitlesOfParts>
  <Company>Tenbury High Ormiston Academy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CLT Without technology</dc:title>
  <dc:creator>Ella Taylor</dc:creator>
  <cp:lastModifiedBy>Ella Taylor</cp:lastModifiedBy>
  <cp:revision>2</cp:revision>
  <dcterms:created xsi:type="dcterms:W3CDTF">2020-09-10T13:54:21Z</dcterms:created>
  <dcterms:modified xsi:type="dcterms:W3CDTF">2020-09-10T14:03:00Z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0x01010050303FA3AB2E4C4E87077D96C9D268C5</vt:lpwstr>
  </property>
</Properties>
</file>